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a Schokker" initials="MS" lastIdx="3" clrIdx="0">
    <p:extLst>
      <p:ext uri="{19B8F6BF-5375-455C-9EA6-DF929625EA0E}">
        <p15:presenceInfo xmlns:p15="http://schemas.microsoft.com/office/powerpoint/2012/main" userId="S-1-5-21-2270658963-2820951767-2807381551-15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72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55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339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47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32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642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982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66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6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5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89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86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49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11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15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88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80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6145" y="2364508"/>
            <a:ext cx="9144000" cy="1126981"/>
          </a:xfrm>
        </p:spPr>
        <p:txBody>
          <a:bodyPr/>
          <a:lstStyle/>
          <a:p>
            <a:r>
              <a:rPr lang="nl-NL" dirty="0" smtClean="0"/>
              <a:t>Het meisje met de hoepel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Drentse Cultuur Academie</a:t>
            </a:r>
          </a:p>
          <a:p>
            <a:r>
              <a:rPr lang="nl-NL" dirty="0" smtClean="0"/>
              <a:t>Groep 2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5780" y="4323540"/>
            <a:ext cx="1975275" cy="218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18" y="600610"/>
            <a:ext cx="3486900" cy="56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315" y="609600"/>
            <a:ext cx="4236451" cy="602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4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10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Sliert</vt:lpstr>
      <vt:lpstr>Het meisje met de hoepel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meisje met de hoepel</dc:title>
  <dc:creator>Marga Schokker</dc:creator>
  <cp:lastModifiedBy>Marga Schokker</cp:lastModifiedBy>
  <cp:revision>17</cp:revision>
  <dcterms:created xsi:type="dcterms:W3CDTF">2015-05-26T08:41:22Z</dcterms:created>
  <dcterms:modified xsi:type="dcterms:W3CDTF">2015-09-03T13:33:31Z</dcterms:modified>
</cp:coreProperties>
</file>